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8" r:id="rId2"/>
  </p:sldIdLst>
  <p:sldSz cx="30275213" cy="42803763"/>
  <p:notesSz cx="6858000" cy="9144000"/>
  <p:defaultTextStyle>
    <a:defPPr>
      <a:defRPr lang="es-CL"/>
    </a:defPPr>
    <a:lvl1pPr marL="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867" userDrawn="1">
          <p15:clr>
            <a:srgbClr val="A4A3A4"/>
          </p15:clr>
        </p15:guide>
        <p15:guide id="2" pos="554" userDrawn="1">
          <p15:clr>
            <a:srgbClr val="A4A3A4"/>
          </p15:clr>
        </p15:guide>
        <p15:guide id="3" pos="18517" userDrawn="1">
          <p15:clr>
            <a:srgbClr val="A4A3A4"/>
          </p15:clr>
        </p15:guide>
        <p15:guide id="4" orient="horz" pos="2799" userDrawn="1">
          <p15:clr>
            <a:srgbClr val="A4A3A4"/>
          </p15:clr>
        </p15:guide>
        <p15:guide id="5" pos="9309" userDrawn="1">
          <p15:clr>
            <a:srgbClr val="A4A3A4"/>
          </p15:clr>
        </p15:guide>
        <p15:guide id="6" pos="9762" userDrawn="1">
          <p15:clr>
            <a:srgbClr val="A4A3A4"/>
          </p15:clr>
        </p15:guide>
        <p15:guide id="7" orient="horz" pos="61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B99E"/>
    <a:srgbClr val="F7B32D"/>
    <a:srgbClr val="EC6733"/>
    <a:srgbClr val="EEE7D7"/>
    <a:srgbClr val="434040"/>
    <a:srgbClr val="2C73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56"/>
    <p:restoredTop sz="96308"/>
  </p:normalViewPr>
  <p:slideViewPr>
    <p:cSldViewPr snapToGrid="0" snapToObjects="1" showGuides="1">
      <p:cViewPr varScale="1">
        <p:scale>
          <a:sx n="22" d="100"/>
          <a:sy n="22" d="100"/>
        </p:scale>
        <p:origin x="4144" y="368"/>
      </p:cViewPr>
      <p:guideLst>
        <p:guide orient="horz" pos="24867"/>
        <p:guide pos="554"/>
        <p:guide pos="18517"/>
        <p:guide orient="horz" pos="2799"/>
        <p:guide pos="9309"/>
        <p:guide pos="9762"/>
        <p:guide orient="horz" pos="6179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4576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FD17A4-AA3F-5C49-8C90-583524919372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C4B45-1929-884A-B0F6-C0361E67891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8450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EC4B45-1929-884A-B0F6-C0361E678912}" type="slidenum">
              <a:rPr lang="es-CL" smtClean="0"/>
              <a:t>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242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6966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638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2882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4343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2108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0473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2919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9764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6429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640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6116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765DDC00-E81B-FCB3-4C6F-A2552283C3ED}"/>
              </a:ext>
            </a:extLst>
          </p:cNvPr>
          <p:cNvSpPr/>
          <p:nvPr userDrawn="1"/>
        </p:nvSpPr>
        <p:spPr>
          <a:xfrm>
            <a:off x="-914400" y="0"/>
            <a:ext cx="32004000" cy="4250649"/>
          </a:xfrm>
          <a:prstGeom prst="rect">
            <a:avLst/>
          </a:prstGeom>
          <a:solidFill>
            <a:srgbClr val="EEE7D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E9E24-AB47-E843-A7F9-C3B63656000A}" type="datetimeFigureOut">
              <a:rPr lang="es-CL" smtClean="0"/>
              <a:t>10-10-23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873A5-2A25-0842-8D78-2D6246A73526}" type="slidenum">
              <a:rPr lang="es-CL" smtClean="0"/>
              <a:t>‹Nº›</a:t>
            </a:fld>
            <a:endParaRPr lang="es-CL"/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3D74F7A4-8ED5-9E8F-41D3-A40A3AAF2F4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50007" y="0"/>
            <a:ext cx="30275213" cy="424925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44CDCF5-1C2A-AC32-FAE1-677315866F28}"/>
              </a:ext>
            </a:extLst>
          </p:cNvPr>
          <p:cNvSpPr txBox="1"/>
          <p:nvPr userDrawn="1"/>
        </p:nvSpPr>
        <p:spPr>
          <a:xfrm>
            <a:off x="879473" y="39395305"/>
            <a:ext cx="28516263" cy="249244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s-CL" dirty="0"/>
              <a:t>ESPACIO PARA LOGOS (Borrar este cuadro guía)</a:t>
            </a:r>
          </a:p>
        </p:txBody>
      </p:sp>
    </p:spTree>
    <p:extLst>
      <p:ext uri="{BB962C8B-B14F-4D97-AF65-F5344CB8AC3E}">
        <p14:creationId xmlns:p14="http://schemas.microsoft.com/office/powerpoint/2010/main" val="321181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391122CE-E652-0941-A7FD-641F5295A245}"/>
              </a:ext>
            </a:extLst>
          </p:cNvPr>
          <p:cNvSpPr txBox="1"/>
          <p:nvPr/>
        </p:nvSpPr>
        <p:spPr>
          <a:xfrm>
            <a:off x="879475" y="4594061"/>
            <a:ext cx="28516263" cy="24794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9600"/>
              </a:lnSpc>
            </a:pPr>
            <a:r>
              <a:rPr lang="es-CL" sz="8000" b="1" dirty="0">
                <a:solidFill>
                  <a:srgbClr val="7CB99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Aquí va el título principal</a:t>
            </a:r>
          </a:p>
          <a:p>
            <a:pPr>
              <a:lnSpc>
                <a:spcPts val="9600"/>
              </a:lnSpc>
            </a:pPr>
            <a:r>
              <a:rPr lang="es-CL" sz="8000" dirty="0">
                <a:solidFill>
                  <a:srgbClr val="43404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 aquí va el subtítulo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9DCB6044-A9CA-AD48-BB78-5A41FE67D85A}"/>
              </a:ext>
            </a:extLst>
          </p:cNvPr>
          <p:cNvCxnSpPr/>
          <p:nvPr/>
        </p:nvCxnSpPr>
        <p:spPr>
          <a:xfrm>
            <a:off x="879475" y="7412274"/>
            <a:ext cx="7270612" cy="0"/>
          </a:xfrm>
          <a:prstGeom prst="line">
            <a:avLst/>
          </a:prstGeom>
          <a:ln w="152400">
            <a:solidFill>
              <a:srgbClr val="7CB9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06A145A-EA9D-DE44-B5B6-8C74BE2AB2E3}"/>
              </a:ext>
            </a:extLst>
          </p:cNvPr>
          <p:cNvSpPr txBox="1"/>
          <p:nvPr/>
        </p:nvSpPr>
        <p:spPr>
          <a:xfrm>
            <a:off x="879473" y="9923916"/>
            <a:ext cx="13898563" cy="824841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s-CL" sz="5000" dirty="0">
                <a:solidFill>
                  <a:srgbClr val="7CB99E"/>
                </a:solidFill>
              </a:rPr>
              <a:t>Antecedentes</a:t>
            </a:r>
          </a:p>
          <a:p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dolor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consectetur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adipiscing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Mauris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feugiat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nisl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elementum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rhoncus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placerat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lacinia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purus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Mauris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cursus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sagittis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dignissim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justo tortor, vitae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auctor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leo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ultricies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id.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Donec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quis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imperdiet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Suspendisse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semper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urna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tristique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aliquam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Pellentesque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ullamcorper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tortor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quis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neque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convallis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turpis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Maecenas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quis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nunc.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;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fringilla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pretium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eget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Integer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suscipit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Phasellus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nibh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non vehicula ex.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algn="just"/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Fusce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laoreet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massa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venenatis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tempor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Interdum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fames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159881E-C928-1646-ACBF-06CD6CFBDD66}"/>
              </a:ext>
            </a:extLst>
          </p:cNvPr>
          <p:cNvSpPr txBox="1"/>
          <p:nvPr/>
        </p:nvSpPr>
        <p:spPr>
          <a:xfrm>
            <a:off x="15497175" y="9923916"/>
            <a:ext cx="13898563" cy="824841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s-CL" sz="5000" dirty="0">
                <a:solidFill>
                  <a:srgbClr val="7CB99E"/>
                </a:solidFill>
              </a:rPr>
              <a:t>Metodología</a:t>
            </a:r>
          </a:p>
          <a:p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dolor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consectetur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adipiscing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Mauris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feugiat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nisl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elementum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ac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rhoncus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placerat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lacinia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purus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Mauris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cursus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sagittis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dignissim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justo tortor, vitae auctor leo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ultricies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id.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Donec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quis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imperdiet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Suspendisse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semper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urna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tristique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aliquam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Pellentesque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ullamcorper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tortor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quis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neque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convallis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turpis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Maecenas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quis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nunc.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;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fringilla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pretium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eget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Integer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suscipit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Phasellus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nibh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non vehicula ex.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algn="just"/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Fusce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laoreet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massa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venenatis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tempor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Interdum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fames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ac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32EB92F-F993-9E43-A3D9-6009C0DF3868}"/>
              </a:ext>
            </a:extLst>
          </p:cNvPr>
          <p:cNvSpPr txBox="1"/>
          <p:nvPr/>
        </p:nvSpPr>
        <p:spPr>
          <a:xfrm>
            <a:off x="879473" y="28337509"/>
            <a:ext cx="13898562" cy="1569660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spAutoFit/>
          </a:bodyPr>
          <a:lstStyle/>
          <a:p>
            <a:r>
              <a:rPr lang="es-CL" sz="3200" i="1" dirty="0" err="1">
                <a:latin typeface="+mj-lt"/>
              </a:rPr>
              <a:t>Lorem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ipsum</a:t>
            </a:r>
            <a:r>
              <a:rPr lang="es-CL" sz="3200" i="1" dirty="0">
                <a:latin typeface="+mj-lt"/>
              </a:rPr>
              <a:t> dolor </a:t>
            </a:r>
            <a:r>
              <a:rPr lang="es-CL" sz="3200" i="1" dirty="0" err="1">
                <a:latin typeface="+mj-lt"/>
              </a:rPr>
              <a:t>sit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amet</a:t>
            </a:r>
            <a:r>
              <a:rPr lang="es-CL" sz="3200" i="1" dirty="0">
                <a:latin typeface="+mj-lt"/>
              </a:rPr>
              <a:t>, </a:t>
            </a:r>
            <a:r>
              <a:rPr lang="es-CL" sz="3200" i="1" dirty="0" err="1">
                <a:latin typeface="+mj-lt"/>
              </a:rPr>
              <a:t>consectetur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adipiscing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elit</a:t>
            </a:r>
            <a:r>
              <a:rPr lang="es-CL" sz="3200" i="1" dirty="0">
                <a:latin typeface="+mj-lt"/>
              </a:rPr>
              <a:t>. Mauris </a:t>
            </a:r>
            <a:r>
              <a:rPr lang="es-CL" sz="3200" i="1" dirty="0" err="1">
                <a:latin typeface="+mj-lt"/>
              </a:rPr>
              <a:t>feugiat</a:t>
            </a:r>
            <a:r>
              <a:rPr lang="es-CL" sz="3200" i="1" dirty="0">
                <a:latin typeface="+mj-lt"/>
              </a:rPr>
              <a:t> in </a:t>
            </a:r>
            <a:r>
              <a:rPr lang="es-CL" sz="3200" i="1" dirty="0" err="1">
                <a:latin typeface="+mj-lt"/>
              </a:rPr>
              <a:t>nisl</a:t>
            </a:r>
            <a:r>
              <a:rPr lang="es-CL" sz="3200" i="1" dirty="0">
                <a:latin typeface="+mj-lt"/>
              </a:rPr>
              <a:t> ut </a:t>
            </a:r>
            <a:r>
              <a:rPr lang="es-CL" sz="3200" i="1" dirty="0" err="1">
                <a:latin typeface="+mj-lt"/>
              </a:rPr>
              <a:t>elementum</a:t>
            </a:r>
            <a:r>
              <a:rPr lang="es-CL" sz="3200" i="1" dirty="0">
                <a:latin typeface="+mj-lt"/>
              </a:rPr>
              <a:t>. Sed </a:t>
            </a:r>
            <a:r>
              <a:rPr lang="es-CL" sz="3200" i="1" dirty="0" err="1">
                <a:latin typeface="+mj-lt"/>
              </a:rPr>
              <a:t>vulputate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arcu</a:t>
            </a:r>
            <a:r>
              <a:rPr lang="es-CL" sz="3200" i="1" dirty="0">
                <a:latin typeface="+mj-lt"/>
              </a:rPr>
              <a:t> ac </a:t>
            </a:r>
            <a:r>
              <a:rPr lang="es-CL" sz="3200" i="1" dirty="0" err="1">
                <a:latin typeface="+mj-lt"/>
              </a:rPr>
              <a:t>rhoncus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placerat</a:t>
            </a:r>
            <a:r>
              <a:rPr lang="es-CL" sz="3200" i="1" dirty="0">
                <a:latin typeface="+mj-lt"/>
              </a:rPr>
              <a:t>. Ut </a:t>
            </a:r>
            <a:r>
              <a:rPr lang="es-CL" sz="3200" i="1" dirty="0" err="1">
                <a:latin typeface="+mj-lt"/>
              </a:rPr>
              <a:t>eu</a:t>
            </a:r>
            <a:r>
              <a:rPr lang="es-CL" sz="3200" i="1" dirty="0">
                <a:latin typeface="+mj-lt"/>
              </a:rPr>
              <a:t> lacinia </a:t>
            </a:r>
            <a:r>
              <a:rPr lang="es-CL" sz="3200" i="1" dirty="0" err="1">
                <a:latin typeface="+mj-lt"/>
              </a:rPr>
              <a:t>purus</a:t>
            </a:r>
            <a:r>
              <a:rPr lang="es-CL" sz="3200" i="1" dirty="0">
                <a:latin typeface="+mj-lt"/>
              </a:rPr>
              <a:t>. Mauris id </a:t>
            </a:r>
            <a:r>
              <a:rPr lang="es-CL" sz="3200" i="1" dirty="0" err="1">
                <a:latin typeface="+mj-lt"/>
              </a:rPr>
              <a:t>lacus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nec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diam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cursus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sagittis</a:t>
            </a:r>
            <a:r>
              <a:rPr lang="es-CL" sz="3200" i="1" dirty="0">
                <a:latin typeface="+mj-lt"/>
              </a:rPr>
              <a:t>. </a:t>
            </a:r>
            <a:r>
              <a:rPr lang="es-CL" sz="3200" i="1" dirty="0" err="1">
                <a:latin typeface="+mj-lt"/>
              </a:rPr>
              <a:t>Nulla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dignissim</a:t>
            </a:r>
            <a:r>
              <a:rPr lang="es-CL" sz="3200" i="1" dirty="0">
                <a:latin typeface="+mj-lt"/>
              </a:rPr>
              <a:t> justo tortor.</a:t>
            </a: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8C108F31-560D-D646-B1D4-9957F660710B}"/>
              </a:ext>
            </a:extLst>
          </p:cNvPr>
          <p:cNvCxnSpPr/>
          <p:nvPr/>
        </p:nvCxnSpPr>
        <p:spPr>
          <a:xfrm>
            <a:off x="879474" y="28072156"/>
            <a:ext cx="2105246" cy="0"/>
          </a:xfrm>
          <a:prstGeom prst="line">
            <a:avLst/>
          </a:prstGeom>
          <a:ln w="152400">
            <a:solidFill>
              <a:srgbClr val="7CB9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FE7F292-7511-F143-94CA-9058981E163B}"/>
              </a:ext>
            </a:extLst>
          </p:cNvPr>
          <p:cNvSpPr txBox="1"/>
          <p:nvPr/>
        </p:nvSpPr>
        <p:spPr>
          <a:xfrm>
            <a:off x="879473" y="7778251"/>
            <a:ext cx="2851626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CL" sz="6000" dirty="0">
                <a:solidFill>
                  <a:srgbClr val="43404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Autor(es)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BBD3D63-F18C-C9E1-CEA3-806E1666933A}"/>
              </a:ext>
            </a:extLst>
          </p:cNvPr>
          <p:cNvSpPr txBox="1"/>
          <p:nvPr/>
        </p:nvSpPr>
        <p:spPr>
          <a:xfrm>
            <a:off x="879473" y="30608275"/>
            <a:ext cx="13898563" cy="824841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s-CL" sz="5000" dirty="0">
                <a:solidFill>
                  <a:srgbClr val="7CB99E"/>
                </a:solidFill>
              </a:rPr>
              <a:t>Resultados</a:t>
            </a:r>
          </a:p>
          <a:p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dolor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consectetur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adipiscing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Mauris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feugiat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nisl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elementum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rhoncus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placerat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lacinia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purus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Mauris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cursus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sagittis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dignissim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justo tortor, vitae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auctor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leo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ultricies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id.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Donec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quis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imperdiet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Suspendisse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semper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urna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tristique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aliquam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Pellentesque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ullamcorper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tortor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quis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neque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convallis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turpis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Maecenas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quis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nunc.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;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fringilla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pretium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eget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Integer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suscipit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Phasellus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nibh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non vehicula ex.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algn="just"/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Fusce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laoreet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massa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venenatis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tempor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Interdum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fames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AD7701E-0F1A-A965-EC69-56B9948BB1E2}"/>
              </a:ext>
            </a:extLst>
          </p:cNvPr>
          <p:cNvSpPr txBox="1"/>
          <p:nvPr/>
        </p:nvSpPr>
        <p:spPr>
          <a:xfrm>
            <a:off x="15497175" y="30387557"/>
            <a:ext cx="13898563" cy="824841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s-CL" sz="5000" dirty="0">
                <a:solidFill>
                  <a:srgbClr val="7CB99E"/>
                </a:solidFill>
              </a:rPr>
              <a:t>Conclusiones</a:t>
            </a:r>
          </a:p>
          <a:p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dolor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consectetur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adipiscing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Mauris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feugiat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nisl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elementum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ac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rhoncus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placerat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lacinia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purus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Mauris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lacus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cursus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sagittis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dignissim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justo tortor, vitae auctor leo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ultricies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id.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Donec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quis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imperdiet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velit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nisi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Suspendisse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semper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urna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tristique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aliquam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Pellentesque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ullamcorper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felis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tortor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quis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neque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Sed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convallis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turpis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id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tincidunt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Maecenas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quis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blandit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nunc.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; Ut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fringilla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pretium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eget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Integer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lorem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arcu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suscipit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a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vulputate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nulla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Phasellus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eu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nibh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, non vehicula ex.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Vestibulum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orci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luctus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ultrices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posuere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cubilia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curae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algn="just"/>
            <a:endParaRPr lang="es-E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Fusce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laoreet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massa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non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venenatis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tempor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Interdum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malesuada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fames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ac ante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ipsum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primis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es-ES" sz="3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faucibus</a:t>
            </a:r>
            <a:r>
              <a:rPr lang="es-E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0C0C15F4-18FE-5C83-CC50-1FDC02176A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15495" y="19302330"/>
            <a:ext cx="11461922" cy="7856832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D7CF5BD6-AE4E-65F9-47C9-06B866708243}"/>
              </a:ext>
            </a:extLst>
          </p:cNvPr>
          <p:cNvSpPr txBox="1"/>
          <p:nvPr/>
        </p:nvSpPr>
        <p:spPr>
          <a:xfrm>
            <a:off x="15497175" y="28337509"/>
            <a:ext cx="13898562" cy="1569660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spAutoFit/>
          </a:bodyPr>
          <a:lstStyle/>
          <a:p>
            <a:r>
              <a:rPr lang="es-CL" sz="3200" i="1" dirty="0" err="1">
                <a:latin typeface="+mj-lt"/>
              </a:rPr>
              <a:t>Lorem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ipsum</a:t>
            </a:r>
            <a:r>
              <a:rPr lang="es-CL" sz="3200" i="1" dirty="0">
                <a:latin typeface="+mj-lt"/>
              </a:rPr>
              <a:t> dolor </a:t>
            </a:r>
            <a:r>
              <a:rPr lang="es-CL" sz="3200" i="1" dirty="0" err="1">
                <a:latin typeface="+mj-lt"/>
              </a:rPr>
              <a:t>sit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amet</a:t>
            </a:r>
            <a:r>
              <a:rPr lang="es-CL" sz="3200" i="1" dirty="0">
                <a:latin typeface="+mj-lt"/>
              </a:rPr>
              <a:t>, </a:t>
            </a:r>
            <a:r>
              <a:rPr lang="es-CL" sz="3200" i="1" dirty="0" err="1">
                <a:latin typeface="+mj-lt"/>
              </a:rPr>
              <a:t>consectetur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adipiscing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elit</a:t>
            </a:r>
            <a:r>
              <a:rPr lang="es-CL" sz="3200" i="1" dirty="0">
                <a:latin typeface="+mj-lt"/>
              </a:rPr>
              <a:t>. Mauris </a:t>
            </a:r>
            <a:r>
              <a:rPr lang="es-CL" sz="3200" i="1" dirty="0" err="1">
                <a:latin typeface="+mj-lt"/>
              </a:rPr>
              <a:t>feugiat</a:t>
            </a:r>
            <a:r>
              <a:rPr lang="es-CL" sz="3200" i="1" dirty="0">
                <a:latin typeface="+mj-lt"/>
              </a:rPr>
              <a:t> in </a:t>
            </a:r>
            <a:r>
              <a:rPr lang="es-CL" sz="3200" i="1" dirty="0" err="1">
                <a:latin typeface="+mj-lt"/>
              </a:rPr>
              <a:t>nisl</a:t>
            </a:r>
            <a:r>
              <a:rPr lang="es-CL" sz="3200" i="1" dirty="0">
                <a:latin typeface="+mj-lt"/>
              </a:rPr>
              <a:t> ut </a:t>
            </a:r>
            <a:r>
              <a:rPr lang="es-CL" sz="3200" i="1" dirty="0" err="1">
                <a:latin typeface="+mj-lt"/>
              </a:rPr>
              <a:t>elementum</a:t>
            </a:r>
            <a:r>
              <a:rPr lang="es-CL" sz="3200" i="1" dirty="0">
                <a:latin typeface="+mj-lt"/>
              </a:rPr>
              <a:t>. Sed </a:t>
            </a:r>
            <a:r>
              <a:rPr lang="es-CL" sz="3200" i="1" dirty="0" err="1">
                <a:latin typeface="+mj-lt"/>
              </a:rPr>
              <a:t>vulputate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arcu</a:t>
            </a:r>
            <a:r>
              <a:rPr lang="es-CL" sz="3200" i="1" dirty="0">
                <a:latin typeface="+mj-lt"/>
              </a:rPr>
              <a:t> ac </a:t>
            </a:r>
            <a:r>
              <a:rPr lang="es-CL" sz="3200" i="1" dirty="0" err="1">
                <a:latin typeface="+mj-lt"/>
              </a:rPr>
              <a:t>rhoncus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placerat</a:t>
            </a:r>
            <a:r>
              <a:rPr lang="es-CL" sz="3200" i="1" dirty="0">
                <a:latin typeface="+mj-lt"/>
              </a:rPr>
              <a:t>. Ut </a:t>
            </a:r>
            <a:r>
              <a:rPr lang="es-CL" sz="3200" i="1" dirty="0" err="1">
                <a:latin typeface="+mj-lt"/>
              </a:rPr>
              <a:t>eu</a:t>
            </a:r>
            <a:r>
              <a:rPr lang="es-CL" sz="3200" i="1" dirty="0">
                <a:latin typeface="+mj-lt"/>
              </a:rPr>
              <a:t> lacinia </a:t>
            </a:r>
            <a:r>
              <a:rPr lang="es-CL" sz="3200" i="1" dirty="0" err="1">
                <a:latin typeface="+mj-lt"/>
              </a:rPr>
              <a:t>purus</a:t>
            </a:r>
            <a:r>
              <a:rPr lang="es-CL" sz="3200" i="1" dirty="0">
                <a:latin typeface="+mj-lt"/>
              </a:rPr>
              <a:t>. Mauris id </a:t>
            </a:r>
            <a:r>
              <a:rPr lang="es-CL" sz="3200" i="1" dirty="0" err="1">
                <a:latin typeface="+mj-lt"/>
              </a:rPr>
              <a:t>lacus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nec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diam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cursus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sagittis</a:t>
            </a:r>
            <a:r>
              <a:rPr lang="es-CL" sz="3200" i="1" dirty="0">
                <a:latin typeface="+mj-lt"/>
              </a:rPr>
              <a:t>. </a:t>
            </a:r>
            <a:r>
              <a:rPr lang="es-CL" sz="3200" i="1" dirty="0" err="1">
                <a:latin typeface="+mj-lt"/>
              </a:rPr>
              <a:t>Nulla</a:t>
            </a:r>
            <a:r>
              <a:rPr lang="es-CL" sz="3200" i="1" dirty="0">
                <a:latin typeface="+mj-lt"/>
              </a:rPr>
              <a:t> </a:t>
            </a:r>
            <a:r>
              <a:rPr lang="es-CL" sz="3200" i="1" dirty="0" err="1">
                <a:latin typeface="+mj-lt"/>
              </a:rPr>
              <a:t>dignissim</a:t>
            </a:r>
            <a:r>
              <a:rPr lang="es-CL" sz="3200" i="1" dirty="0">
                <a:latin typeface="+mj-lt"/>
              </a:rPr>
              <a:t> justo tortor.</a:t>
            </a: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55AF6513-81F9-6888-10AD-DC2392811860}"/>
              </a:ext>
            </a:extLst>
          </p:cNvPr>
          <p:cNvCxnSpPr/>
          <p:nvPr/>
        </p:nvCxnSpPr>
        <p:spPr>
          <a:xfrm>
            <a:off x="15497175" y="28072156"/>
            <a:ext cx="2105246" cy="0"/>
          </a:xfrm>
          <a:prstGeom prst="line">
            <a:avLst/>
          </a:prstGeom>
          <a:ln w="152400">
            <a:solidFill>
              <a:srgbClr val="7CB9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n 21">
            <a:extLst>
              <a:ext uri="{FF2B5EF4-FFF2-40B4-BE49-F238E27FC236}">
                <a16:creationId xmlns:a16="http://schemas.microsoft.com/office/drawing/2014/main" id="{759A0E15-E9C3-B2B9-DA44-AAA4A6932A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7286" y="18805158"/>
            <a:ext cx="12635359" cy="7856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9397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785</TotalTime>
  <Words>763</Words>
  <Application>Microsoft Macintosh PowerPoint</Application>
  <PresentationFormat>Personalizado</PresentationFormat>
  <Paragraphs>26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Nicolás Ignacio Gutiérrez Guzmán</dc:creator>
  <cp:lastModifiedBy>Nicolás Ignacio Gutiérrez Guzmán</cp:lastModifiedBy>
  <cp:revision>17</cp:revision>
  <cp:lastPrinted>2023-06-07T15:51:30Z</cp:lastPrinted>
  <dcterms:created xsi:type="dcterms:W3CDTF">2023-06-07T14:25:25Z</dcterms:created>
  <dcterms:modified xsi:type="dcterms:W3CDTF">2023-10-10T13:35:11Z</dcterms:modified>
</cp:coreProperties>
</file>