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3" r:id="rId3"/>
  </p:sldMasterIdLst>
  <p:notesMasterIdLst>
    <p:notesMasterId r:id="rId4"/>
  </p:notesMasterIdLst>
  <p:sldIdLst>
    <p:sldId id="256" r:id="rId5"/>
    <p:sldId id="257" r:id="rId6"/>
    <p:sldId id="258" r:id="rId7"/>
  </p:sldIdLst>
  <p:sldSz cy="6858000" cx="12192000"/>
  <p:notesSz cx="6858000" cy="9144000"/>
  <p:embeddedFontLst>
    <p:embeddedFont>
      <p:font typeface="Play"/>
      <p:regular r:id="rId8"/>
      <p:bold r:id="rId9"/>
    </p:embeddedFont>
    <p:embeddedFont>
      <p:font typeface="Fira Sans Condensed Light"/>
      <p:regular r:id="rId10"/>
      <p:bold r:id="rId11"/>
      <p:italic r:id="rId12"/>
      <p:boldItalic r:id="rId13"/>
    </p:embeddedFont>
    <p:embeddedFont>
      <p:font typeface="Fira Sans"/>
      <p:regular r:id="rId14"/>
      <p:bold r:id="rId15"/>
      <p:italic r:id="rId16"/>
      <p:boldItalic r:id="rId17"/>
    </p:embeddedFont>
    <p:embeddedFont>
      <p:font typeface="Fira Sans Light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FiraSansLight-italic.fntdata"/><Relationship Id="rId11" Type="http://schemas.openxmlformats.org/officeDocument/2006/relationships/font" Target="fonts/FiraSansCondensedLight-bold.fntdata"/><Relationship Id="rId10" Type="http://schemas.openxmlformats.org/officeDocument/2006/relationships/font" Target="fonts/FiraSansCondensedLight-regular.fntdata"/><Relationship Id="rId21" Type="http://schemas.openxmlformats.org/officeDocument/2006/relationships/font" Target="fonts/FiraSansLight-boldItalic.fntdata"/><Relationship Id="rId13" Type="http://schemas.openxmlformats.org/officeDocument/2006/relationships/font" Target="fonts/FiraSansCondensedLight-boldItalic.fntdata"/><Relationship Id="rId12" Type="http://schemas.openxmlformats.org/officeDocument/2006/relationships/font" Target="fonts/FiraSansCondensedLight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Play-bold.fntdata"/><Relationship Id="rId15" Type="http://schemas.openxmlformats.org/officeDocument/2006/relationships/font" Target="fonts/FiraSans-bold.fntdata"/><Relationship Id="rId14" Type="http://schemas.openxmlformats.org/officeDocument/2006/relationships/font" Target="fonts/FiraSans-regular.fntdata"/><Relationship Id="rId17" Type="http://schemas.openxmlformats.org/officeDocument/2006/relationships/font" Target="fonts/FiraSans-boldItalic.fntdata"/><Relationship Id="rId16" Type="http://schemas.openxmlformats.org/officeDocument/2006/relationships/font" Target="fonts/FiraSans-italic.fntdata"/><Relationship Id="rId5" Type="http://schemas.openxmlformats.org/officeDocument/2006/relationships/slide" Target="slides/slide1.xml"/><Relationship Id="rId19" Type="http://schemas.openxmlformats.org/officeDocument/2006/relationships/font" Target="fonts/FiraSansLight-bold.fntdata"/><Relationship Id="rId6" Type="http://schemas.openxmlformats.org/officeDocument/2006/relationships/slide" Target="slides/slide2.xml"/><Relationship Id="rId18" Type="http://schemas.openxmlformats.org/officeDocument/2006/relationships/font" Target="fonts/FiraSansLight-regular.fntdata"/><Relationship Id="rId7" Type="http://schemas.openxmlformats.org/officeDocument/2006/relationships/slide" Target="slides/slide3.xml"/><Relationship Id="rId8" Type="http://schemas.openxmlformats.org/officeDocument/2006/relationships/font" Target="fonts/Play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  <a:defRPr sz="3200">
                <a:solidFill>
                  <a:srgbClr val="011D28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91D27"/>
              </a:buClr>
              <a:buSzPts val="2400"/>
              <a:buNone/>
              <a:defRPr b="0" i="0" sz="2400">
                <a:solidFill>
                  <a:srgbClr val="091D27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5" name="Google Shape;15;p2"/>
          <p:cNvSpPr txBox="1"/>
          <p:nvPr/>
        </p:nvSpPr>
        <p:spPr>
          <a:xfrm>
            <a:off x="4424680" y="6004560"/>
            <a:ext cx="334264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1800" u="none" cap="none" strike="noStrike">
                <a:solidFill>
                  <a:schemeClr val="dk1"/>
                </a:solidFill>
                <a:latin typeface="Fira Sans Condensed Light"/>
                <a:ea typeface="Fira Sans Condensed Light"/>
                <a:cs typeface="Fira Sans Condensed Light"/>
                <a:sym typeface="Fira Sans Condensed Light"/>
              </a:rPr>
              <a:t>Eje Riesgo Urbano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ítulo y objetos">
  <p:cSld name="2_Título y objeto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/>
          <p:nvPr>
            <p:ph type="ctrTitle"/>
          </p:nvPr>
        </p:nvSpPr>
        <p:spPr>
          <a:xfrm>
            <a:off x="1524000" y="1122362"/>
            <a:ext cx="9144000" cy="4230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  <a:defRPr sz="3200">
                <a:solidFill>
                  <a:srgbClr val="011D28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>
  <p:cSld name="Título y objeto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 txBox="1"/>
          <p:nvPr>
            <p:ph idx="1" type="body"/>
          </p:nvPr>
        </p:nvSpPr>
        <p:spPr>
          <a:xfrm>
            <a:off x="626723" y="1825625"/>
            <a:ext cx="10921429" cy="38662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b="0" i="0" sz="1800">
                <a:latin typeface="Fira Sans Light"/>
                <a:ea typeface="Fira Sans Light"/>
                <a:cs typeface="Fira Sans Light"/>
                <a:sym typeface="Fira Sans Light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type="title"/>
          </p:nvPr>
        </p:nvSpPr>
        <p:spPr>
          <a:xfrm>
            <a:off x="626723" y="365125"/>
            <a:ext cx="8181997" cy="10424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ítulo y objetos">
  <p:cSld name="1_Título y objeto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4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5"/>
          <p:cNvSpPr txBox="1"/>
          <p:nvPr>
            <p:ph type="ctrTitle"/>
          </p:nvPr>
        </p:nvSpPr>
        <p:spPr>
          <a:xfrm>
            <a:off x="1524000" y="1122362"/>
            <a:ext cx="9144000" cy="4230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  <a:defRPr sz="3200">
                <a:solidFill>
                  <a:srgbClr val="011D28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ítulo y objetos">
  <p:cSld name="3_Título y objeto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6"/>
          <p:cNvSpPr txBox="1"/>
          <p:nvPr>
            <p:ph type="ctrTitle"/>
          </p:nvPr>
        </p:nvSpPr>
        <p:spPr>
          <a:xfrm>
            <a:off x="1524000" y="1122362"/>
            <a:ext cx="9144000" cy="4230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  <a:defRPr sz="3200">
                <a:solidFill>
                  <a:srgbClr val="011D28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</a:pPr>
            <a:r>
              <a:t/>
            </a:r>
            <a:endParaRPr/>
          </a:p>
        </p:txBody>
      </p:sp>
      <p:sp>
        <p:nvSpPr>
          <p:cNvPr id="34" name="Google Shape;34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91D27"/>
              </a:buClr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/>
          <p:nvPr>
            <p:ph type="ctrTitle"/>
          </p:nvPr>
        </p:nvSpPr>
        <p:spPr>
          <a:xfrm>
            <a:off x="1524000" y="1122362"/>
            <a:ext cx="9144000" cy="4230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11D28"/>
              </a:buClr>
              <a:buSzPts val="3200"/>
              <a:buFont typeface="Fira San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/>
          <p:nvPr>
            <p:ph idx="1" type="body"/>
          </p:nvPr>
        </p:nvSpPr>
        <p:spPr>
          <a:xfrm>
            <a:off x="626723" y="1825625"/>
            <a:ext cx="10921429" cy="38662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sp>
        <p:nvSpPr>
          <p:cNvPr id="45" name="Google Shape;45;p9"/>
          <p:cNvSpPr txBox="1"/>
          <p:nvPr>
            <p:ph type="title"/>
          </p:nvPr>
        </p:nvSpPr>
        <p:spPr>
          <a:xfrm>
            <a:off x="626723" y="365125"/>
            <a:ext cx="8181997" cy="10424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